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28803600" cy="14401800"/>
  <p:notesSz cx="6858000" cy="9144000"/>
  <p:defaultTextStyle>
    <a:defPPr>
      <a:defRPr lang="en-US"/>
    </a:defPPr>
    <a:lvl1pPr marL="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1pPr>
    <a:lvl2pPr marL="123444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2pPr>
    <a:lvl3pPr marL="246888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3pPr>
    <a:lvl4pPr marL="370332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4pPr>
    <a:lvl5pPr marL="493776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5pPr>
    <a:lvl6pPr marL="617220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6pPr>
    <a:lvl7pPr marL="740664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7pPr>
    <a:lvl8pPr marL="864108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8pPr>
    <a:lvl9pPr marL="987552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9" d="100"/>
          <a:sy n="49" d="100"/>
        </p:scale>
        <p:origin x="-240" y="-84"/>
      </p:cViewPr>
      <p:guideLst>
        <p:guide orient="horz" pos="4536"/>
        <p:guide pos="90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DAEA1-967D-4ACD-89D4-B5AB51550092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16E12-9CB2-4877-9B7B-584EADB7B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73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3444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6888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70332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93776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17220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40664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64108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87552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16E12-9CB2-4877-9B7B-584EADB7B6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1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270" y="4473893"/>
            <a:ext cx="24483060" cy="308705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20540" y="8161020"/>
            <a:ext cx="20162520" cy="36804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703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937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172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406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641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875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11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5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83225" y="1210153"/>
            <a:ext cx="20412551" cy="2580655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35568" y="1210153"/>
            <a:ext cx="60767595" cy="2580655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23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47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5286" y="9254491"/>
            <a:ext cx="24483060" cy="2860358"/>
          </a:xfrm>
        </p:spPr>
        <p:txBody>
          <a:bodyPr anchor="t"/>
          <a:lstStyle>
            <a:lvl1pPr algn="l">
              <a:defRPr sz="10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75286" y="6104098"/>
            <a:ext cx="24483060" cy="3150393"/>
          </a:xfrm>
        </p:spPr>
        <p:txBody>
          <a:bodyPr anchor="b"/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1pPr>
            <a:lvl2pPr marL="1234440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2pPr>
            <a:lvl3pPr marL="2468880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3pPr>
            <a:lvl4pPr marL="3703320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4pPr>
            <a:lvl5pPr marL="4937760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5pPr>
            <a:lvl6pPr marL="6172200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6pPr>
            <a:lvl7pPr marL="7406640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7pPr>
            <a:lvl8pPr marL="8641080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8pPr>
            <a:lvl9pPr marL="9875520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2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35570" y="7057550"/>
            <a:ext cx="40590072" cy="19959160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400"/>
            </a:lvl3pPr>
            <a:lvl4pPr>
              <a:defRPr sz="4900"/>
            </a:lvl4pPr>
            <a:lvl5pPr>
              <a:defRPr sz="4900"/>
            </a:lvl5pPr>
            <a:lvl6pPr>
              <a:defRPr sz="4900"/>
            </a:lvl6pPr>
            <a:lvl7pPr>
              <a:defRPr sz="4900"/>
            </a:lvl7pPr>
            <a:lvl8pPr>
              <a:defRPr sz="4900"/>
            </a:lvl8pPr>
            <a:lvl9pPr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05700" y="7057550"/>
            <a:ext cx="40590075" cy="19959160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400"/>
            </a:lvl3pPr>
            <a:lvl4pPr>
              <a:defRPr sz="4900"/>
            </a:lvl4pPr>
            <a:lvl5pPr>
              <a:defRPr sz="4900"/>
            </a:lvl5pPr>
            <a:lvl6pPr>
              <a:defRPr sz="4900"/>
            </a:lvl6pPr>
            <a:lvl7pPr>
              <a:defRPr sz="4900"/>
            </a:lvl7pPr>
            <a:lvl8pPr>
              <a:defRPr sz="4900"/>
            </a:lvl8pPr>
            <a:lvl9pPr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9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0180" y="576740"/>
            <a:ext cx="25923240" cy="24003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0180" y="3223737"/>
            <a:ext cx="12726592" cy="1343500"/>
          </a:xfrm>
        </p:spPr>
        <p:txBody>
          <a:bodyPr anchor="b"/>
          <a:lstStyle>
            <a:lvl1pPr marL="0" indent="0">
              <a:buNone/>
              <a:defRPr sz="6500" b="1"/>
            </a:lvl1pPr>
            <a:lvl2pPr marL="1234440" indent="0">
              <a:buNone/>
              <a:defRPr sz="5400" b="1"/>
            </a:lvl2pPr>
            <a:lvl3pPr marL="2468880" indent="0">
              <a:buNone/>
              <a:defRPr sz="4900" b="1"/>
            </a:lvl3pPr>
            <a:lvl4pPr marL="3703320" indent="0">
              <a:buNone/>
              <a:defRPr sz="4300" b="1"/>
            </a:lvl4pPr>
            <a:lvl5pPr marL="4937760" indent="0">
              <a:buNone/>
              <a:defRPr sz="4300" b="1"/>
            </a:lvl5pPr>
            <a:lvl6pPr marL="6172200" indent="0">
              <a:buNone/>
              <a:defRPr sz="4300" b="1"/>
            </a:lvl6pPr>
            <a:lvl7pPr marL="7406640" indent="0">
              <a:buNone/>
              <a:defRPr sz="4300" b="1"/>
            </a:lvl7pPr>
            <a:lvl8pPr marL="8641080" indent="0">
              <a:buNone/>
              <a:defRPr sz="4300" b="1"/>
            </a:lvl8pPr>
            <a:lvl9pPr marL="9875520" indent="0">
              <a:buNone/>
              <a:defRPr sz="4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0180" y="4567237"/>
            <a:ext cx="12726592" cy="8297705"/>
          </a:xfrm>
        </p:spPr>
        <p:txBody>
          <a:bodyPr/>
          <a:lstStyle>
            <a:lvl1pPr>
              <a:defRPr sz="6500"/>
            </a:lvl1pPr>
            <a:lvl2pPr>
              <a:defRPr sz="5400"/>
            </a:lvl2pPr>
            <a:lvl3pPr>
              <a:defRPr sz="49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631830" y="3223737"/>
            <a:ext cx="12731591" cy="1343500"/>
          </a:xfrm>
        </p:spPr>
        <p:txBody>
          <a:bodyPr anchor="b"/>
          <a:lstStyle>
            <a:lvl1pPr marL="0" indent="0">
              <a:buNone/>
              <a:defRPr sz="6500" b="1"/>
            </a:lvl1pPr>
            <a:lvl2pPr marL="1234440" indent="0">
              <a:buNone/>
              <a:defRPr sz="5400" b="1"/>
            </a:lvl2pPr>
            <a:lvl3pPr marL="2468880" indent="0">
              <a:buNone/>
              <a:defRPr sz="4900" b="1"/>
            </a:lvl3pPr>
            <a:lvl4pPr marL="3703320" indent="0">
              <a:buNone/>
              <a:defRPr sz="4300" b="1"/>
            </a:lvl4pPr>
            <a:lvl5pPr marL="4937760" indent="0">
              <a:buNone/>
              <a:defRPr sz="4300" b="1"/>
            </a:lvl5pPr>
            <a:lvl6pPr marL="6172200" indent="0">
              <a:buNone/>
              <a:defRPr sz="4300" b="1"/>
            </a:lvl6pPr>
            <a:lvl7pPr marL="7406640" indent="0">
              <a:buNone/>
              <a:defRPr sz="4300" b="1"/>
            </a:lvl7pPr>
            <a:lvl8pPr marL="8641080" indent="0">
              <a:buNone/>
              <a:defRPr sz="4300" b="1"/>
            </a:lvl8pPr>
            <a:lvl9pPr marL="9875520" indent="0">
              <a:buNone/>
              <a:defRPr sz="4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631830" y="4567237"/>
            <a:ext cx="12731591" cy="8297705"/>
          </a:xfrm>
        </p:spPr>
        <p:txBody>
          <a:bodyPr/>
          <a:lstStyle>
            <a:lvl1pPr>
              <a:defRPr sz="6500"/>
            </a:lvl1pPr>
            <a:lvl2pPr>
              <a:defRPr sz="5400"/>
            </a:lvl2pPr>
            <a:lvl3pPr>
              <a:defRPr sz="49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41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379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9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0182" y="573405"/>
            <a:ext cx="9476186" cy="2440305"/>
          </a:xfrm>
        </p:spPr>
        <p:txBody>
          <a:bodyPr anchor="b"/>
          <a:lstStyle>
            <a:lvl1pPr algn="l">
              <a:defRPr sz="5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61407" y="573406"/>
            <a:ext cx="16102013" cy="12291537"/>
          </a:xfrm>
        </p:spPr>
        <p:txBody>
          <a:bodyPr/>
          <a:lstStyle>
            <a:lvl1pPr>
              <a:defRPr sz="8600"/>
            </a:lvl1pPr>
            <a:lvl2pPr>
              <a:defRPr sz="7600"/>
            </a:lvl2pPr>
            <a:lvl3pPr>
              <a:defRPr sz="6500"/>
            </a:lvl3pPr>
            <a:lvl4pPr>
              <a:defRPr sz="5400"/>
            </a:lvl4pPr>
            <a:lvl5pPr>
              <a:defRPr sz="5400"/>
            </a:lvl5pPr>
            <a:lvl6pPr>
              <a:defRPr sz="5400"/>
            </a:lvl6pPr>
            <a:lvl7pPr>
              <a:defRPr sz="5400"/>
            </a:lvl7pPr>
            <a:lvl8pPr>
              <a:defRPr sz="5400"/>
            </a:lvl8pPr>
            <a:lvl9pPr>
              <a:defRPr sz="5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0182" y="3013711"/>
            <a:ext cx="9476186" cy="9851232"/>
          </a:xfrm>
        </p:spPr>
        <p:txBody>
          <a:bodyPr/>
          <a:lstStyle>
            <a:lvl1pPr marL="0" indent="0">
              <a:buNone/>
              <a:defRPr sz="3800"/>
            </a:lvl1pPr>
            <a:lvl2pPr marL="1234440" indent="0">
              <a:buNone/>
              <a:defRPr sz="3200"/>
            </a:lvl2pPr>
            <a:lvl3pPr marL="2468880" indent="0">
              <a:buNone/>
              <a:defRPr sz="2700"/>
            </a:lvl3pPr>
            <a:lvl4pPr marL="3703320" indent="0">
              <a:buNone/>
              <a:defRPr sz="2400"/>
            </a:lvl4pPr>
            <a:lvl5pPr marL="4937760" indent="0">
              <a:buNone/>
              <a:defRPr sz="2400"/>
            </a:lvl5pPr>
            <a:lvl6pPr marL="6172200" indent="0">
              <a:buNone/>
              <a:defRPr sz="2400"/>
            </a:lvl6pPr>
            <a:lvl7pPr marL="7406640" indent="0">
              <a:buNone/>
              <a:defRPr sz="2400"/>
            </a:lvl7pPr>
            <a:lvl8pPr marL="8641080" indent="0">
              <a:buNone/>
              <a:defRPr sz="2400"/>
            </a:lvl8pPr>
            <a:lvl9pPr marL="9875520" indent="0">
              <a:buNone/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30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5707" y="10081260"/>
            <a:ext cx="17282160" cy="1190150"/>
          </a:xfrm>
        </p:spPr>
        <p:txBody>
          <a:bodyPr anchor="b"/>
          <a:lstStyle>
            <a:lvl1pPr algn="l">
              <a:defRPr sz="5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645707" y="1286828"/>
            <a:ext cx="17282160" cy="8641080"/>
          </a:xfrm>
        </p:spPr>
        <p:txBody>
          <a:bodyPr/>
          <a:lstStyle>
            <a:lvl1pPr marL="0" indent="0">
              <a:buNone/>
              <a:defRPr sz="8600"/>
            </a:lvl1pPr>
            <a:lvl2pPr marL="1234440" indent="0">
              <a:buNone/>
              <a:defRPr sz="7600"/>
            </a:lvl2pPr>
            <a:lvl3pPr marL="2468880" indent="0">
              <a:buNone/>
              <a:defRPr sz="6500"/>
            </a:lvl3pPr>
            <a:lvl4pPr marL="3703320" indent="0">
              <a:buNone/>
              <a:defRPr sz="5400"/>
            </a:lvl4pPr>
            <a:lvl5pPr marL="4937760" indent="0">
              <a:buNone/>
              <a:defRPr sz="5400"/>
            </a:lvl5pPr>
            <a:lvl6pPr marL="6172200" indent="0">
              <a:buNone/>
              <a:defRPr sz="5400"/>
            </a:lvl6pPr>
            <a:lvl7pPr marL="7406640" indent="0">
              <a:buNone/>
              <a:defRPr sz="5400"/>
            </a:lvl7pPr>
            <a:lvl8pPr marL="8641080" indent="0">
              <a:buNone/>
              <a:defRPr sz="5400"/>
            </a:lvl8pPr>
            <a:lvl9pPr marL="9875520" indent="0">
              <a:buNone/>
              <a:defRPr sz="5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45707" y="11271410"/>
            <a:ext cx="17282160" cy="1690210"/>
          </a:xfrm>
        </p:spPr>
        <p:txBody>
          <a:bodyPr/>
          <a:lstStyle>
            <a:lvl1pPr marL="0" indent="0">
              <a:buNone/>
              <a:defRPr sz="3800"/>
            </a:lvl1pPr>
            <a:lvl2pPr marL="1234440" indent="0">
              <a:buNone/>
              <a:defRPr sz="3200"/>
            </a:lvl2pPr>
            <a:lvl3pPr marL="2468880" indent="0">
              <a:buNone/>
              <a:defRPr sz="2700"/>
            </a:lvl3pPr>
            <a:lvl4pPr marL="3703320" indent="0">
              <a:buNone/>
              <a:defRPr sz="2400"/>
            </a:lvl4pPr>
            <a:lvl5pPr marL="4937760" indent="0">
              <a:buNone/>
              <a:defRPr sz="2400"/>
            </a:lvl5pPr>
            <a:lvl6pPr marL="6172200" indent="0">
              <a:buNone/>
              <a:defRPr sz="2400"/>
            </a:lvl6pPr>
            <a:lvl7pPr marL="7406640" indent="0">
              <a:buNone/>
              <a:defRPr sz="2400"/>
            </a:lvl7pPr>
            <a:lvl8pPr marL="8641080" indent="0">
              <a:buNone/>
              <a:defRPr sz="2400"/>
            </a:lvl8pPr>
            <a:lvl9pPr marL="9875520" indent="0">
              <a:buNone/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0180" y="576740"/>
            <a:ext cx="25923240" cy="2400300"/>
          </a:xfrm>
          <a:prstGeom prst="rect">
            <a:avLst/>
          </a:prstGeom>
        </p:spPr>
        <p:txBody>
          <a:bodyPr vert="horz" lIns="246888" tIns="123444" rIns="246888" bIns="12344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0180" y="3360421"/>
            <a:ext cx="25923240" cy="9504522"/>
          </a:xfrm>
          <a:prstGeom prst="rect">
            <a:avLst/>
          </a:prstGeom>
        </p:spPr>
        <p:txBody>
          <a:bodyPr vert="horz" lIns="246888" tIns="123444" rIns="246888" bIns="12344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40180" y="13348336"/>
            <a:ext cx="6720840" cy="76676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FCC3F-9C50-4357-A512-F047B52B42A6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841230" y="13348336"/>
            <a:ext cx="9121140" cy="76676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642580" y="13348336"/>
            <a:ext cx="6720840" cy="76676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73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468880" rtl="0" eaLnBrk="1" latinLnBrk="0" hangingPunct="1">
        <a:spcBef>
          <a:spcPct val="0"/>
        </a:spcBef>
        <a:buNone/>
        <a:defRPr sz="11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25830" indent="-925830" algn="l" defTabSz="2468880" rtl="0" eaLnBrk="1" latinLnBrk="0" hangingPunct="1">
        <a:spcBef>
          <a:spcPct val="20000"/>
        </a:spcBef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005965" indent="-771525" algn="l" defTabSz="2468880" rtl="0" eaLnBrk="1" latinLnBrk="0" hangingPunct="1">
        <a:spcBef>
          <a:spcPct val="20000"/>
        </a:spcBef>
        <a:buFont typeface="Arial" panose="020B0604020202020204" pitchFamily="34" charset="0"/>
        <a:buChar char="–"/>
        <a:defRPr sz="7600" kern="1200">
          <a:solidFill>
            <a:schemeClr val="tx1"/>
          </a:solidFill>
          <a:latin typeface="+mn-lt"/>
          <a:ea typeface="+mn-ea"/>
          <a:cs typeface="+mn-cs"/>
        </a:defRPr>
      </a:lvl2pPr>
      <a:lvl3pPr marL="3086100" indent="-617220" algn="l" defTabSz="2468880" rtl="0" eaLnBrk="1" latinLnBrk="0" hangingPunct="1">
        <a:spcBef>
          <a:spcPct val="20000"/>
        </a:spcBef>
        <a:buFont typeface="Arial" panose="020B0604020202020204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3pPr>
      <a:lvl4pPr marL="4320540" indent="-617220" algn="l" defTabSz="2468880" rtl="0" eaLnBrk="1" latinLnBrk="0" hangingPunct="1">
        <a:spcBef>
          <a:spcPct val="20000"/>
        </a:spcBef>
        <a:buFont typeface="Arial" panose="020B0604020202020204" pitchFamily="34" charset="0"/>
        <a:buChar char="–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554980" indent="-617220" algn="l" defTabSz="2468880" rtl="0" eaLnBrk="1" latinLnBrk="0" hangingPunct="1">
        <a:spcBef>
          <a:spcPct val="20000"/>
        </a:spcBef>
        <a:buFont typeface="Arial" panose="020B0604020202020204" pitchFamily="34" charset="0"/>
        <a:buChar char="»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789420" indent="-617220" algn="l" defTabSz="2468880" rtl="0" eaLnBrk="1" latinLnBrk="0" hangingPunct="1">
        <a:spcBef>
          <a:spcPct val="200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023860" indent="-617220" algn="l" defTabSz="2468880" rtl="0" eaLnBrk="1" latinLnBrk="0" hangingPunct="1">
        <a:spcBef>
          <a:spcPct val="200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258300" indent="-617220" algn="l" defTabSz="2468880" rtl="0" eaLnBrk="1" latinLnBrk="0" hangingPunct="1">
        <a:spcBef>
          <a:spcPct val="200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492740" indent="-617220" algn="l" defTabSz="2468880" rtl="0" eaLnBrk="1" latinLnBrk="0" hangingPunct="1">
        <a:spcBef>
          <a:spcPct val="200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68880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1pPr>
      <a:lvl2pPr marL="1234440" algn="l" defTabSz="2468880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2pPr>
      <a:lvl3pPr marL="2468880" algn="l" defTabSz="2468880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3pPr>
      <a:lvl4pPr marL="3703320" algn="l" defTabSz="2468880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4pPr>
      <a:lvl5pPr marL="4937760" algn="l" defTabSz="2468880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5pPr>
      <a:lvl6pPr marL="6172200" algn="l" defTabSz="2468880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406640" algn="l" defTabSz="2468880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641080" algn="l" defTabSz="2468880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875520" algn="l" defTabSz="2468880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52" y="1410514"/>
            <a:ext cx="7005222" cy="599755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027" y="1409700"/>
            <a:ext cx="7072677" cy="5997558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6582" y="1409700"/>
            <a:ext cx="7056487" cy="5997558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0531" y="1409700"/>
            <a:ext cx="6987721" cy="5997558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7692211"/>
            <a:ext cx="7082090" cy="605330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290" y="7687059"/>
            <a:ext cx="7110230" cy="605330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5165" y="7681906"/>
            <a:ext cx="7095035" cy="6053304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8911" y="7692210"/>
            <a:ext cx="6995541" cy="6043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45772" y="270406"/>
            <a:ext cx="624079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Independent Excitatory &amp; Independent Inhibitory</a:t>
            </a:r>
            <a:endParaRPr lang="en-US" sz="4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005327" y="275557"/>
            <a:ext cx="624079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Independent Excitatory &amp; Common Inhibitory</a:t>
            </a:r>
            <a:endParaRPr lang="en-US" sz="4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5032499" y="270405"/>
            <a:ext cx="624079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Common Excitatory &amp; Independent Inhibitory</a:t>
            </a:r>
            <a:endParaRPr lang="en-US" sz="4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2036905" y="267827"/>
            <a:ext cx="624079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Common Excitatory &amp; Common Inhibitory</a:t>
            </a:r>
            <a:endParaRPr lang="en-US" sz="4400" b="1" dirty="0"/>
          </a:p>
        </p:txBody>
      </p:sp>
      <p:sp>
        <p:nvSpPr>
          <p:cNvPr id="16" name="TextBox 15"/>
          <p:cNvSpPr txBox="1"/>
          <p:nvPr/>
        </p:nvSpPr>
        <p:spPr>
          <a:xfrm rot="16200000">
            <a:off x="-2888075" y="4063937"/>
            <a:ext cx="6240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SDprox1</a:t>
            </a:r>
            <a:endParaRPr lang="en-US" sz="4400" b="1" dirty="0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-2888075" y="10629983"/>
            <a:ext cx="6240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SDprox2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151471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23</Words>
  <Application>Microsoft Office PowerPoint</Application>
  <PresentationFormat>Custom</PresentationFormat>
  <Paragraphs>7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UHN Research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Skinner Lab</dc:creator>
  <cp:lastModifiedBy>Skinner Lab</cp:lastModifiedBy>
  <cp:revision>7</cp:revision>
  <dcterms:created xsi:type="dcterms:W3CDTF">2017-10-19T18:47:44Z</dcterms:created>
  <dcterms:modified xsi:type="dcterms:W3CDTF">2017-10-19T19:29:27Z</dcterms:modified>
</cp:coreProperties>
</file>

<file path=docProps/thumbnail.jpeg>
</file>